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7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5" r:id="rId13"/>
    <p:sldId id="266" r:id="rId14"/>
    <p:sldId id="267" r:id="rId15"/>
    <p:sldId id="276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23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2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1A8DB-2B41-4217-B9BB-080BFD37FD36}" type="datetimeFigureOut">
              <a:rPr lang="en-IE" smtClean="0"/>
              <a:pPr/>
              <a:t>22/11/2016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84BA3-1BFF-46B9-B069-D4D0B472222F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607034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1A8DB-2B41-4217-B9BB-080BFD37FD36}" type="datetimeFigureOut">
              <a:rPr lang="en-IE" smtClean="0"/>
              <a:pPr/>
              <a:t>22/11/2016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84BA3-1BFF-46B9-B069-D4D0B472222F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087803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1A8DB-2B41-4217-B9BB-080BFD37FD36}" type="datetimeFigureOut">
              <a:rPr lang="en-IE" smtClean="0"/>
              <a:pPr/>
              <a:t>22/11/2016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84BA3-1BFF-46B9-B069-D4D0B472222F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118243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1A8DB-2B41-4217-B9BB-080BFD37FD36}" type="datetimeFigureOut">
              <a:rPr lang="en-IE" smtClean="0"/>
              <a:pPr/>
              <a:t>22/11/2016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84BA3-1BFF-46B9-B069-D4D0B472222F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228192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1A8DB-2B41-4217-B9BB-080BFD37FD36}" type="datetimeFigureOut">
              <a:rPr lang="en-IE" smtClean="0"/>
              <a:pPr/>
              <a:t>22/11/2016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84BA3-1BFF-46B9-B069-D4D0B472222F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934433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1A8DB-2B41-4217-B9BB-080BFD37FD36}" type="datetimeFigureOut">
              <a:rPr lang="en-IE" smtClean="0"/>
              <a:pPr/>
              <a:t>22/11/2016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84BA3-1BFF-46B9-B069-D4D0B472222F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155223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1A8DB-2B41-4217-B9BB-080BFD37FD36}" type="datetimeFigureOut">
              <a:rPr lang="en-IE" smtClean="0"/>
              <a:pPr/>
              <a:t>22/11/2016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84BA3-1BFF-46B9-B069-D4D0B472222F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066117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1A8DB-2B41-4217-B9BB-080BFD37FD36}" type="datetimeFigureOut">
              <a:rPr lang="en-IE" smtClean="0"/>
              <a:pPr/>
              <a:t>22/11/2016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84BA3-1BFF-46B9-B069-D4D0B472222F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084352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1A8DB-2B41-4217-B9BB-080BFD37FD36}" type="datetimeFigureOut">
              <a:rPr lang="en-IE" smtClean="0"/>
              <a:pPr/>
              <a:t>22/11/2016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84BA3-1BFF-46B9-B069-D4D0B472222F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692961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1A8DB-2B41-4217-B9BB-080BFD37FD36}" type="datetimeFigureOut">
              <a:rPr lang="en-IE" smtClean="0"/>
              <a:pPr/>
              <a:t>22/11/2016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84BA3-1BFF-46B9-B069-D4D0B472222F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313480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1A8DB-2B41-4217-B9BB-080BFD37FD36}" type="datetimeFigureOut">
              <a:rPr lang="en-IE" smtClean="0"/>
              <a:pPr/>
              <a:t>22/11/2016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84BA3-1BFF-46B9-B069-D4D0B472222F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157668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1A8DB-2B41-4217-B9BB-080BFD37FD36}" type="datetimeFigureOut">
              <a:rPr lang="en-IE" smtClean="0"/>
              <a:pPr/>
              <a:t>22/11/2016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84BA3-1BFF-46B9-B069-D4D0B472222F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xmlns="" val="66789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senans.weebly.com/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7000" y="-1278814"/>
            <a:ext cx="6857999" cy="941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8713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021485" y="338138"/>
            <a:ext cx="4495604" cy="6172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77655"/>
            <a:ext cx="3932237" cy="45913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 </a:t>
            </a:r>
            <a:endParaRPr lang="en-IE" dirty="0"/>
          </a:p>
          <a:p>
            <a:r>
              <a:rPr lang="en-US" sz="2800" dirty="0" err="1"/>
              <a:t>Oisín</a:t>
            </a:r>
            <a:r>
              <a:rPr lang="en-US" sz="2800" dirty="0"/>
              <a:t> spoke to Niamh,</a:t>
            </a:r>
          </a:p>
          <a:p>
            <a:r>
              <a:rPr lang="en-US" sz="2800" dirty="0"/>
              <a:t> ''I miss my friends and family in Ireland. Why don't we visit Ireland together?'' </a:t>
            </a:r>
          </a:p>
          <a:p>
            <a:r>
              <a:rPr lang="en-US" sz="2800" dirty="0"/>
              <a:t>But Niamh could not leave </a:t>
            </a:r>
            <a:r>
              <a:rPr lang="en-US" sz="2800" dirty="0" err="1"/>
              <a:t>Tír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nÓg</a:t>
            </a:r>
            <a:r>
              <a:rPr lang="en-US" sz="2800" dirty="0"/>
              <a:t>. She begged </a:t>
            </a:r>
            <a:r>
              <a:rPr lang="en-US" sz="2800" dirty="0" err="1"/>
              <a:t>Oisín</a:t>
            </a:r>
            <a:r>
              <a:rPr lang="en-US" sz="2800" dirty="0"/>
              <a:t> not to go.</a:t>
            </a:r>
            <a:endParaRPr lang="en-IE" sz="2800" dirty="0"/>
          </a:p>
          <a:p>
            <a:endParaRPr lang="en-US" dirty="0"/>
          </a:p>
          <a:p>
            <a:r>
              <a:rPr lang="en-US" sz="2800" dirty="0"/>
              <a:t>Alannah</a:t>
            </a:r>
            <a:endParaRPr lang="en-IE" sz="2800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4101879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021485" y="338138"/>
            <a:ext cx="4495604" cy="6172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039661"/>
            <a:ext cx="3932237" cy="5135672"/>
          </a:xfrm>
        </p:spPr>
        <p:txBody>
          <a:bodyPr>
            <a:normAutofit lnSpcReduction="10000"/>
          </a:bodyPr>
          <a:lstStyle/>
          <a:p>
            <a:r>
              <a:rPr lang="en-IE" sz="3200" dirty="0"/>
              <a:t>In the end, Niamh agreed. </a:t>
            </a:r>
          </a:p>
          <a:p>
            <a:r>
              <a:rPr lang="en-IE" sz="3200" dirty="0"/>
              <a:t>“Take my magical white horse,” she told </a:t>
            </a:r>
            <a:r>
              <a:rPr lang="en-IE" sz="3200" dirty="0" err="1"/>
              <a:t>Oisín.Do</a:t>
            </a:r>
            <a:r>
              <a:rPr lang="en-IE" sz="3200" dirty="0"/>
              <a:t> not get off this horse, if your feet touch the ground, you will never be able to return to </a:t>
            </a:r>
            <a:r>
              <a:rPr lang="en-IE" sz="3200" dirty="0" err="1"/>
              <a:t>Tír</a:t>
            </a:r>
            <a:r>
              <a:rPr lang="en-IE" sz="3200" dirty="0"/>
              <a:t> </a:t>
            </a:r>
            <a:r>
              <a:rPr lang="en-IE" sz="3200" dirty="0" err="1"/>
              <a:t>na</a:t>
            </a:r>
            <a:r>
              <a:rPr lang="en-IE" sz="3200" dirty="0"/>
              <a:t> </a:t>
            </a:r>
            <a:r>
              <a:rPr lang="en-IE" sz="3200" dirty="0" err="1"/>
              <a:t>nÓg</a:t>
            </a:r>
            <a:r>
              <a:rPr lang="en-IE" sz="3200" dirty="0"/>
              <a:t>!</a:t>
            </a:r>
          </a:p>
          <a:p>
            <a:endParaRPr lang="en-IE" sz="3200" dirty="0"/>
          </a:p>
          <a:p>
            <a:r>
              <a:rPr lang="en-IE" sz="3200" dirty="0"/>
              <a:t>Emily</a:t>
            </a:r>
          </a:p>
          <a:p>
            <a:endParaRPr lang="en-IE" sz="3200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718222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108311" y="338138"/>
            <a:ext cx="4321952" cy="6172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63262"/>
            <a:ext cx="3932237" cy="4912070"/>
          </a:xfrm>
        </p:spPr>
        <p:txBody>
          <a:bodyPr>
            <a:normAutofit lnSpcReduction="10000"/>
          </a:bodyPr>
          <a:lstStyle/>
          <a:p>
            <a:r>
              <a:rPr lang="en-IE" sz="3200" dirty="0" err="1"/>
              <a:t>Oisín</a:t>
            </a:r>
            <a:r>
              <a:rPr lang="en-IE" sz="3200" dirty="0"/>
              <a:t> promised to stay on the horse and come back soon. </a:t>
            </a:r>
          </a:p>
          <a:p>
            <a:r>
              <a:rPr lang="en-IE" sz="3200" dirty="0"/>
              <a:t>Niamh cried as she watched her horse carry </a:t>
            </a:r>
            <a:r>
              <a:rPr lang="en-IE" sz="3200" dirty="0" err="1"/>
              <a:t>Oisín</a:t>
            </a:r>
            <a:r>
              <a:rPr lang="en-IE" sz="3200" dirty="0"/>
              <a:t> across the hills and away from </a:t>
            </a:r>
          </a:p>
          <a:p>
            <a:r>
              <a:rPr lang="en-IE" sz="3200" dirty="0" err="1"/>
              <a:t>Tír</a:t>
            </a:r>
            <a:r>
              <a:rPr lang="en-IE" sz="3200" dirty="0"/>
              <a:t> </a:t>
            </a:r>
            <a:r>
              <a:rPr lang="en-IE" sz="3200" dirty="0" err="1"/>
              <a:t>na</a:t>
            </a:r>
            <a:r>
              <a:rPr lang="en-IE" sz="3200" dirty="0"/>
              <a:t> </a:t>
            </a:r>
            <a:r>
              <a:rPr lang="en-IE" sz="3200" dirty="0" err="1"/>
              <a:t>nÓg</a:t>
            </a:r>
            <a:r>
              <a:rPr lang="en-IE" sz="3200" dirty="0"/>
              <a:t>.</a:t>
            </a:r>
          </a:p>
          <a:p>
            <a:endParaRPr lang="en-IE" sz="3200" dirty="0"/>
          </a:p>
          <a:p>
            <a:r>
              <a:rPr lang="en-IE" sz="3200" dirty="0" err="1"/>
              <a:t>Oisín</a:t>
            </a:r>
            <a:r>
              <a:rPr lang="en-IE" sz="3200" dirty="0"/>
              <a:t> Byrne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546621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78" b="3878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15025"/>
            <a:ext cx="3932237" cy="4653963"/>
          </a:xfrm>
        </p:spPr>
        <p:txBody>
          <a:bodyPr>
            <a:normAutofit fontScale="92500" lnSpcReduction="10000"/>
          </a:bodyPr>
          <a:lstStyle/>
          <a:p>
            <a:r>
              <a:rPr lang="en-IE" sz="3200" dirty="0"/>
              <a:t>When he got back to Ireland it was much different. </a:t>
            </a:r>
          </a:p>
          <a:p>
            <a:r>
              <a:rPr lang="en-IE" sz="3200" dirty="0"/>
              <a:t>The place where his father’s great hall had been was now a rocky hill covered in weeds and wild blackberry bushes.</a:t>
            </a:r>
          </a:p>
          <a:p>
            <a:endParaRPr lang="en-IE" sz="3200" dirty="0"/>
          </a:p>
          <a:p>
            <a:r>
              <a:rPr lang="en-IE" sz="3200" dirty="0" err="1"/>
              <a:t>Feidhlim</a:t>
            </a: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xmlns="" val="2077715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78" b="3878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02707"/>
            <a:ext cx="3932237" cy="4566281"/>
          </a:xfrm>
        </p:spPr>
        <p:txBody>
          <a:bodyPr>
            <a:noAutofit/>
          </a:bodyPr>
          <a:lstStyle/>
          <a:p>
            <a:r>
              <a:rPr lang="en-IE" sz="2800" dirty="0" err="1"/>
              <a:t>Oisín</a:t>
            </a:r>
            <a:r>
              <a:rPr lang="en-IE" sz="2800" dirty="0"/>
              <a:t> rode over to some men who were trying to move a huge rock from a field.</a:t>
            </a:r>
          </a:p>
          <a:p>
            <a:r>
              <a:rPr lang="en-IE" sz="2800" dirty="0"/>
              <a:t> “My name is </a:t>
            </a:r>
            <a:r>
              <a:rPr lang="en-IE" sz="2800" dirty="0" err="1"/>
              <a:t>Oisín,son</a:t>
            </a:r>
            <a:r>
              <a:rPr lang="en-IE" sz="2800" dirty="0"/>
              <a:t> of </a:t>
            </a:r>
            <a:r>
              <a:rPr lang="en-IE" sz="2800" dirty="0" err="1"/>
              <a:t>Fionn</a:t>
            </a:r>
            <a:r>
              <a:rPr lang="en-IE" sz="2800" dirty="0"/>
              <a:t> Mac </a:t>
            </a:r>
            <a:r>
              <a:rPr lang="en-IE" sz="2800" dirty="0" err="1"/>
              <a:t>Cumhaill</a:t>
            </a:r>
            <a:r>
              <a:rPr lang="en-IE" sz="2800" dirty="0"/>
              <a:t>. Where can I find him and his warriors, the Fianna?” he asked.</a:t>
            </a:r>
          </a:p>
          <a:p>
            <a:endParaRPr lang="en-IE" sz="2800" dirty="0"/>
          </a:p>
          <a:p>
            <a:r>
              <a:rPr lang="en-IE" sz="2800" dirty="0"/>
              <a:t>Brian</a:t>
            </a:r>
          </a:p>
        </p:txBody>
      </p:sp>
    </p:spTree>
    <p:extLst>
      <p:ext uri="{BB962C8B-B14F-4D97-AF65-F5344CB8AC3E}">
        <p14:creationId xmlns:p14="http://schemas.microsoft.com/office/powerpoint/2010/main" xmlns="" val="1009516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78" b="3878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987425"/>
            <a:ext cx="3932237" cy="4881563"/>
          </a:xfrm>
        </p:spPr>
        <p:txBody>
          <a:bodyPr/>
          <a:lstStyle/>
          <a:p>
            <a:r>
              <a:rPr lang="en-IE" sz="2800" dirty="0"/>
              <a:t>The men stared at </a:t>
            </a:r>
            <a:r>
              <a:rPr lang="en-IE" sz="2800" dirty="0" err="1"/>
              <a:t>Oisín</a:t>
            </a:r>
            <a:r>
              <a:rPr lang="en-IE" sz="2800" dirty="0"/>
              <a:t>. He was the biggest and strongest man they had ever seen. </a:t>
            </a:r>
          </a:p>
          <a:p>
            <a:r>
              <a:rPr lang="en-IE" sz="2800" dirty="0"/>
              <a:t>One of them spoke, </a:t>
            </a:r>
          </a:p>
          <a:p>
            <a:r>
              <a:rPr lang="en-IE" sz="2800" dirty="0"/>
              <a:t>“I have heard of the Fianna. They were great warriors, but they died about 300 years ago”.</a:t>
            </a:r>
          </a:p>
          <a:p>
            <a:endParaRPr lang="en-IE" sz="2800" dirty="0"/>
          </a:p>
          <a:p>
            <a:r>
              <a:rPr lang="en-IE" sz="2800" dirty="0"/>
              <a:t>Aoife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4096582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78" b="3878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013" y="1090993"/>
            <a:ext cx="4957174" cy="4666489"/>
          </a:xfrm>
        </p:spPr>
        <p:txBody>
          <a:bodyPr>
            <a:normAutofit/>
          </a:bodyPr>
          <a:lstStyle/>
          <a:p>
            <a:r>
              <a:rPr lang="en-IE" sz="3200" dirty="0" err="1"/>
              <a:t>Oisín</a:t>
            </a:r>
            <a:r>
              <a:rPr lang="en-IE" sz="3200" dirty="0"/>
              <a:t> felt very sad. He had been in </a:t>
            </a:r>
            <a:r>
              <a:rPr lang="en-IE" sz="3200" dirty="0" err="1"/>
              <a:t>Tír</a:t>
            </a:r>
            <a:r>
              <a:rPr lang="en-IE" sz="3200" dirty="0"/>
              <a:t> </a:t>
            </a:r>
            <a:r>
              <a:rPr lang="en-IE" sz="3200" dirty="0" err="1"/>
              <a:t>na</a:t>
            </a:r>
            <a:r>
              <a:rPr lang="en-IE" sz="3200" dirty="0"/>
              <a:t> </a:t>
            </a:r>
            <a:r>
              <a:rPr lang="en-IE" sz="3200" dirty="0" err="1"/>
              <a:t>nÓg</a:t>
            </a:r>
            <a:r>
              <a:rPr lang="en-IE" sz="3200" dirty="0"/>
              <a:t> for just three years, but time was different there. </a:t>
            </a:r>
          </a:p>
          <a:p>
            <a:r>
              <a:rPr lang="en-IE" sz="3200" dirty="0" err="1"/>
              <a:t>Oisín</a:t>
            </a:r>
            <a:r>
              <a:rPr lang="en-IE" sz="3200" dirty="0"/>
              <a:t> was still a young man, even though 300 years had passed in Ireland.</a:t>
            </a:r>
          </a:p>
          <a:p>
            <a:endParaRPr lang="en-IE" sz="3200" dirty="0"/>
          </a:p>
          <a:p>
            <a:r>
              <a:rPr lang="en-IE" sz="3200" dirty="0"/>
              <a:t>Jason</a:t>
            </a:r>
          </a:p>
        </p:txBody>
      </p:sp>
    </p:spTree>
    <p:extLst>
      <p:ext uri="{BB962C8B-B14F-4D97-AF65-F5344CB8AC3E}">
        <p14:creationId xmlns:p14="http://schemas.microsoft.com/office/powerpoint/2010/main" xmlns="" val="3655604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78" b="3878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388" y="826718"/>
            <a:ext cx="3932237" cy="5285983"/>
          </a:xfrm>
        </p:spPr>
        <p:txBody>
          <a:bodyPr>
            <a:noAutofit/>
          </a:bodyPr>
          <a:lstStyle/>
          <a:p>
            <a:r>
              <a:rPr lang="en-IE" sz="3200" dirty="0" err="1"/>
              <a:t>Oisín</a:t>
            </a:r>
            <a:r>
              <a:rPr lang="en-IE" sz="3200" dirty="0"/>
              <a:t> leaned over to use his strength to help the men move the huge rock. </a:t>
            </a:r>
          </a:p>
          <a:p>
            <a:r>
              <a:rPr lang="en-IE" sz="3200" dirty="0"/>
              <a:t>The rock began to move, but </a:t>
            </a:r>
            <a:r>
              <a:rPr lang="en-IE" sz="3200" dirty="0" err="1"/>
              <a:t>Oisín</a:t>
            </a:r>
            <a:r>
              <a:rPr lang="en-IE" sz="3200" dirty="0"/>
              <a:t> lost his balance and fell from the magical white horse.</a:t>
            </a:r>
          </a:p>
          <a:p>
            <a:endParaRPr lang="en-IE" sz="3200" dirty="0"/>
          </a:p>
          <a:p>
            <a:r>
              <a:rPr lang="en-IE" sz="3200" dirty="0"/>
              <a:t>Summer</a:t>
            </a:r>
          </a:p>
          <a:p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xmlns="" val="3106843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78" b="3878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814192"/>
            <a:ext cx="3932237" cy="5054796"/>
          </a:xfrm>
        </p:spPr>
        <p:txBody>
          <a:bodyPr>
            <a:normAutofit lnSpcReduction="10000"/>
          </a:bodyPr>
          <a:lstStyle/>
          <a:p>
            <a:r>
              <a:rPr lang="en-IE" sz="3200" dirty="0"/>
              <a:t>The moment </a:t>
            </a:r>
            <a:r>
              <a:rPr lang="en-IE" sz="3200" dirty="0" err="1"/>
              <a:t>Oisín</a:t>
            </a:r>
            <a:r>
              <a:rPr lang="en-IE" sz="3200" dirty="0"/>
              <a:t> touched the ground he became a very old man. </a:t>
            </a:r>
          </a:p>
          <a:p>
            <a:r>
              <a:rPr lang="en-IE" sz="3200" dirty="0"/>
              <a:t>The magical horse galloped away and </a:t>
            </a:r>
            <a:r>
              <a:rPr lang="en-IE" sz="3200" dirty="0" err="1"/>
              <a:t>Oisín</a:t>
            </a:r>
            <a:r>
              <a:rPr lang="en-IE" sz="3200" dirty="0"/>
              <a:t> knew he would never return to Niamh and </a:t>
            </a:r>
            <a:r>
              <a:rPr lang="en-IE" sz="3200" dirty="0" err="1"/>
              <a:t>Tír</a:t>
            </a:r>
            <a:r>
              <a:rPr lang="en-IE" sz="3200" dirty="0"/>
              <a:t> </a:t>
            </a:r>
            <a:r>
              <a:rPr lang="en-IE" sz="3200" dirty="0" err="1"/>
              <a:t>na</a:t>
            </a:r>
            <a:r>
              <a:rPr lang="en-IE" sz="3200" dirty="0"/>
              <a:t> </a:t>
            </a:r>
            <a:r>
              <a:rPr lang="en-IE" sz="3200" dirty="0" err="1"/>
              <a:t>nÓg</a:t>
            </a:r>
            <a:r>
              <a:rPr lang="en-IE" sz="3200" dirty="0"/>
              <a:t>.</a:t>
            </a:r>
          </a:p>
          <a:p>
            <a:endParaRPr lang="en-IE" sz="3200" dirty="0"/>
          </a:p>
          <a:p>
            <a:r>
              <a:rPr lang="en-IE" sz="3200" dirty="0"/>
              <a:t>Lexi</a:t>
            </a:r>
          </a:p>
        </p:txBody>
      </p:sp>
    </p:spTree>
    <p:extLst>
      <p:ext uri="{BB962C8B-B14F-4D97-AF65-F5344CB8AC3E}">
        <p14:creationId xmlns:p14="http://schemas.microsoft.com/office/powerpoint/2010/main" xmlns="" val="3957993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78" b="3878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202499"/>
            <a:ext cx="3932237" cy="4666489"/>
          </a:xfrm>
        </p:spPr>
        <p:txBody>
          <a:bodyPr>
            <a:normAutofit fontScale="92500"/>
          </a:bodyPr>
          <a:lstStyle/>
          <a:p>
            <a:r>
              <a:rPr lang="en-IE" sz="2800" dirty="0"/>
              <a:t>The men carried </a:t>
            </a:r>
            <a:r>
              <a:rPr lang="en-IE" sz="2800" dirty="0" err="1"/>
              <a:t>Oisín</a:t>
            </a:r>
            <a:r>
              <a:rPr lang="en-IE" sz="2800" dirty="0"/>
              <a:t> to their village and looked after him .</a:t>
            </a:r>
          </a:p>
          <a:p>
            <a:r>
              <a:rPr lang="en-IE" sz="2800" dirty="0" err="1"/>
              <a:t>Oisín</a:t>
            </a:r>
            <a:r>
              <a:rPr lang="en-IE" sz="2800" dirty="0"/>
              <a:t> told them all about his life in </a:t>
            </a:r>
            <a:r>
              <a:rPr lang="en-IE" sz="2800" dirty="0" err="1"/>
              <a:t>Tír</a:t>
            </a:r>
            <a:r>
              <a:rPr lang="en-IE" sz="2800" dirty="0"/>
              <a:t> </a:t>
            </a:r>
            <a:r>
              <a:rPr lang="en-IE" sz="2800" dirty="0" err="1"/>
              <a:t>na</a:t>
            </a:r>
            <a:r>
              <a:rPr lang="en-IE" sz="2800" dirty="0"/>
              <a:t> </a:t>
            </a:r>
            <a:r>
              <a:rPr lang="en-IE" sz="2800" dirty="0" err="1"/>
              <a:t>nÓg</a:t>
            </a:r>
            <a:r>
              <a:rPr lang="en-IE" sz="2800" dirty="0"/>
              <a:t> with Niamh. </a:t>
            </a:r>
          </a:p>
          <a:p>
            <a:r>
              <a:rPr lang="en-IE" sz="2800" dirty="0"/>
              <a:t>He told them many stories about the Fianna and his </a:t>
            </a:r>
            <a:r>
              <a:rPr lang="en-IE" sz="2800" dirty="0" err="1"/>
              <a:t>father,Fionn</a:t>
            </a:r>
            <a:r>
              <a:rPr lang="en-IE" sz="2800" dirty="0"/>
              <a:t> Mac </a:t>
            </a:r>
            <a:r>
              <a:rPr lang="en-IE" sz="2800" dirty="0" err="1"/>
              <a:t>Cumhaill</a:t>
            </a:r>
            <a:r>
              <a:rPr lang="en-IE" sz="2800" dirty="0"/>
              <a:t>.</a:t>
            </a:r>
          </a:p>
          <a:p>
            <a:endParaRPr lang="en-IE" sz="2800" dirty="0"/>
          </a:p>
          <a:p>
            <a:r>
              <a:rPr lang="en-IE" sz="2800" dirty="0"/>
              <a:t>Emma</a:t>
            </a:r>
          </a:p>
        </p:txBody>
      </p:sp>
    </p:spTree>
    <p:extLst>
      <p:ext uri="{BB962C8B-B14F-4D97-AF65-F5344CB8AC3E}">
        <p14:creationId xmlns:p14="http://schemas.microsoft.com/office/powerpoint/2010/main" xmlns="" val="3492287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78" b="3878"/>
          <a:stretch>
            <a:fillRect/>
          </a:stretch>
        </p:blipFill>
        <p:spPr>
          <a:xfrm rot="16200000">
            <a:off x="5332657" y="-9140"/>
            <a:ext cx="5749448" cy="681990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5188" y="2049462"/>
            <a:ext cx="3932237" cy="4226077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These are the characters from </a:t>
            </a:r>
            <a:r>
              <a:rPr lang="en-US" sz="3200" dirty="0" err="1"/>
              <a:t>Oisín</a:t>
            </a:r>
            <a:r>
              <a:rPr lang="en-US" sz="3200" dirty="0"/>
              <a:t> in </a:t>
            </a:r>
            <a:r>
              <a:rPr lang="en-US" sz="3200" dirty="0" err="1"/>
              <a:t>Tír</a:t>
            </a:r>
            <a:r>
              <a:rPr lang="en-US" sz="3200" dirty="0"/>
              <a:t> </a:t>
            </a:r>
            <a:r>
              <a:rPr lang="en-US" sz="3200" dirty="0" err="1"/>
              <a:t>na</a:t>
            </a:r>
            <a:r>
              <a:rPr lang="en-US" sz="3200" dirty="0"/>
              <a:t> </a:t>
            </a:r>
            <a:r>
              <a:rPr lang="en-US" sz="3200" dirty="0" err="1"/>
              <a:t>nÓg</a:t>
            </a:r>
            <a:r>
              <a:rPr lang="en-US" sz="3200" dirty="0"/>
              <a:t>. </a:t>
            </a:r>
          </a:p>
          <a:p>
            <a:r>
              <a:rPr lang="en-US" sz="3200" dirty="0"/>
              <a:t>There is Niamh </a:t>
            </a:r>
            <a:r>
              <a:rPr lang="en-US" sz="3200" dirty="0" err="1"/>
              <a:t>Cinn</a:t>
            </a:r>
            <a:r>
              <a:rPr lang="en-US" sz="3200" dirty="0"/>
              <a:t> </a:t>
            </a:r>
            <a:r>
              <a:rPr lang="en-US" sz="3200" dirty="0" err="1"/>
              <a:t>Óir</a:t>
            </a:r>
            <a:r>
              <a:rPr lang="en-US" sz="3200" dirty="0"/>
              <a:t>, the Fianna, the magical horse and </a:t>
            </a:r>
            <a:r>
              <a:rPr lang="en-US" sz="3200" dirty="0" err="1"/>
              <a:t>Oisín</a:t>
            </a:r>
            <a:r>
              <a:rPr lang="en-US" sz="3200" dirty="0"/>
              <a:t>. </a:t>
            </a:r>
          </a:p>
          <a:p>
            <a:r>
              <a:rPr lang="en-US" sz="3200" dirty="0" err="1"/>
              <a:t>Fionn</a:t>
            </a:r>
            <a:r>
              <a:rPr lang="en-US" sz="3200" dirty="0"/>
              <a:t> was the leader of the Fianna. </a:t>
            </a:r>
            <a:r>
              <a:rPr lang="en-US" sz="3200" dirty="0" err="1"/>
              <a:t>Fionn</a:t>
            </a:r>
            <a:r>
              <a:rPr lang="en-US" sz="3200" dirty="0"/>
              <a:t> means 'fair-haired'.</a:t>
            </a:r>
          </a:p>
          <a:p>
            <a:r>
              <a:rPr lang="en-US" sz="3200" dirty="0"/>
              <a:t>                                Teagan</a:t>
            </a:r>
            <a:endParaRPr lang="en-IE" sz="3200" dirty="0"/>
          </a:p>
          <a:p>
            <a:endParaRPr lang="en-US" sz="3200" dirty="0"/>
          </a:p>
          <a:p>
            <a:endParaRPr lang="en-IE" sz="3200" dirty="0"/>
          </a:p>
          <a:p>
            <a:endParaRPr lang="en-US" sz="3900" dirty="0"/>
          </a:p>
          <a:p>
            <a:endParaRPr lang="en-US" sz="3900" dirty="0"/>
          </a:p>
          <a:p>
            <a:endParaRPr lang="en-US" sz="3900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609051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82" r="9582"/>
          <a:stretch>
            <a:fillRect/>
          </a:stretch>
        </p:blipFill>
        <p:spPr>
          <a:xfrm rot="16200000">
            <a:off x="5907806" y="-104862"/>
            <a:ext cx="4873625" cy="6172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826718"/>
            <a:ext cx="3932237" cy="5254482"/>
          </a:xfrm>
        </p:spPr>
        <p:txBody>
          <a:bodyPr>
            <a:normAutofit fontScale="25000" lnSpcReduction="20000"/>
          </a:bodyPr>
          <a:lstStyle/>
          <a:p>
            <a:endParaRPr lang="en-IE" sz="4500" dirty="0"/>
          </a:p>
          <a:p>
            <a:r>
              <a:rPr lang="en-IE" sz="12800" dirty="0"/>
              <a:t>The stories of </a:t>
            </a:r>
            <a:r>
              <a:rPr lang="en-IE" sz="12800" dirty="0" err="1"/>
              <a:t>Fionn</a:t>
            </a:r>
            <a:r>
              <a:rPr lang="en-IE" sz="12800" dirty="0"/>
              <a:t> and the Fianna have been passed down through generations.</a:t>
            </a:r>
          </a:p>
          <a:p>
            <a:endParaRPr lang="en-IE" sz="8000" dirty="0"/>
          </a:p>
          <a:p>
            <a:r>
              <a:rPr lang="en-IE" sz="12800" dirty="0"/>
              <a:t>If you enjoyed our version of this famous myth you can check it out on the school website.</a:t>
            </a:r>
          </a:p>
          <a:p>
            <a:r>
              <a:rPr lang="en-IE" sz="8000" dirty="0">
                <a:hlinkClick r:id="rId3"/>
              </a:rPr>
              <a:t>www.stsenans.weebly.com</a:t>
            </a:r>
            <a:r>
              <a:rPr lang="en-IE" sz="12800" dirty="0"/>
              <a:t> </a:t>
            </a:r>
          </a:p>
          <a:p>
            <a:endParaRPr lang="en-IE" sz="12800" dirty="0"/>
          </a:p>
          <a:p>
            <a:r>
              <a:rPr lang="en-IE" sz="12800" dirty="0"/>
              <a:t>Rubi</a:t>
            </a:r>
          </a:p>
          <a:p>
            <a:endParaRPr lang="en-IE" sz="12800" dirty="0"/>
          </a:p>
          <a:p>
            <a:endParaRPr lang="en-IE" sz="12800" dirty="0"/>
          </a:p>
          <a:p>
            <a:endParaRPr lang="en-IE" sz="12800" dirty="0"/>
          </a:p>
          <a:p>
            <a:endParaRPr lang="en-IE" sz="12800" dirty="0"/>
          </a:p>
          <a:p>
            <a:endParaRPr lang="en-IE" sz="12800" dirty="0"/>
          </a:p>
          <a:p>
            <a:endParaRPr lang="en-IE" dirty="0"/>
          </a:p>
        </p:txBody>
      </p:sp>
      <p:sp>
        <p:nvSpPr>
          <p:cNvPr id="2" name="TextBox 1"/>
          <p:cNvSpPr txBox="1"/>
          <p:nvPr/>
        </p:nvSpPr>
        <p:spPr>
          <a:xfrm>
            <a:off x="5987441" y="5711868"/>
            <a:ext cx="413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By Patrick</a:t>
            </a:r>
          </a:p>
        </p:txBody>
      </p:sp>
    </p:spTree>
    <p:extLst>
      <p:ext uri="{BB962C8B-B14F-4D97-AF65-F5344CB8AC3E}">
        <p14:creationId xmlns:p14="http://schemas.microsoft.com/office/powerpoint/2010/main" xmlns="" val="2395837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038" b="22038"/>
          <a:stretch>
            <a:fillRect/>
          </a:stretch>
        </p:blipFill>
        <p:spPr>
          <a:xfrm rot="5400000">
            <a:off x="5183188" y="987425"/>
            <a:ext cx="6172200" cy="4873625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IE" sz="3600" dirty="0"/>
              <a:t>Long ago in Ireland there lived a great warrior called </a:t>
            </a:r>
            <a:r>
              <a:rPr lang="en-IE" sz="3600" dirty="0" err="1"/>
              <a:t>Oisín</a:t>
            </a:r>
            <a:r>
              <a:rPr lang="en-IE" sz="3600" dirty="0"/>
              <a:t>.</a:t>
            </a:r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r>
              <a:rPr lang="en-IE" sz="3200" dirty="0"/>
              <a:t>Kate</a:t>
            </a:r>
          </a:p>
        </p:txBody>
      </p:sp>
    </p:spTree>
    <p:extLst>
      <p:ext uri="{BB962C8B-B14F-4D97-AF65-F5344CB8AC3E}">
        <p14:creationId xmlns:p14="http://schemas.microsoft.com/office/powerpoint/2010/main" xmlns="" val="1270260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112906" y="338138"/>
            <a:ext cx="4312762" cy="6172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sz="3200" dirty="0"/>
              <a:t>One morning </a:t>
            </a:r>
            <a:r>
              <a:rPr lang="en-IE" sz="3200" dirty="0" err="1"/>
              <a:t>Oisín</a:t>
            </a:r>
            <a:r>
              <a:rPr lang="en-IE" sz="3200" dirty="0"/>
              <a:t> was out hunting. </a:t>
            </a:r>
          </a:p>
          <a:p>
            <a:r>
              <a:rPr lang="en-IE" sz="3200" dirty="0"/>
              <a:t>He was with his father, </a:t>
            </a:r>
            <a:r>
              <a:rPr lang="en-IE" sz="3200" dirty="0" err="1"/>
              <a:t>Fionn</a:t>
            </a:r>
            <a:r>
              <a:rPr lang="en-IE" sz="3200" dirty="0"/>
              <a:t> Mac </a:t>
            </a:r>
            <a:r>
              <a:rPr lang="en-IE" sz="3200" dirty="0" err="1"/>
              <a:t>Cumhaill</a:t>
            </a:r>
            <a:r>
              <a:rPr lang="en-IE" sz="3200" dirty="0"/>
              <a:t>, and the men of the Fianna.</a:t>
            </a:r>
          </a:p>
          <a:p>
            <a:r>
              <a:rPr lang="en-IE" sz="3200" dirty="0" err="1"/>
              <a:t>Oisín</a:t>
            </a:r>
            <a:r>
              <a:rPr lang="en-IE" sz="3200" dirty="0"/>
              <a:t> heard a sound close by.</a:t>
            </a:r>
          </a:p>
          <a:p>
            <a:endParaRPr lang="en-IE" sz="3200" dirty="0"/>
          </a:p>
          <a:p>
            <a:r>
              <a:rPr lang="en-IE" sz="3200" dirty="0"/>
              <a:t>William</a:t>
            </a:r>
          </a:p>
        </p:txBody>
      </p:sp>
    </p:spTree>
    <p:extLst>
      <p:ext uri="{BB962C8B-B14F-4D97-AF65-F5344CB8AC3E}">
        <p14:creationId xmlns:p14="http://schemas.microsoft.com/office/powerpoint/2010/main" xmlns="" val="2950229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12800" dirty="0" err="1"/>
              <a:t>Oisín</a:t>
            </a:r>
            <a:r>
              <a:rPr lang="en-US" sz="12800" dirty="0"/>
              <a:t> saw a young woman riding a white horse. </a:t>
            </a:r>
          </a:p>
          <a:p>
            <a:r>
              <a:rPr lang="en-US" sz="12800" dirty="0"/>
              <a:t>Her hair was golden and shone in the sun like a crown. </a:t>
            </a:r>
          </a:p>
          <a:p>
            <a:r>
              <a:rPr lang="en-US" sz="12800" dirty="0"/>
              <a:t>She wore a beautiful blue dress with stars all over it.</a:t>
            </a:r>
            <a:endParaRPr lang="en-IE" sz="12800" dirty="0"/>
          </a:p>
          <a:p>
            <a:endParaRPr lang="en-US" sz="8000" dirty="0"/>
          </a:p>
          <a:p>
            <a:r>
              <a:rPr lang="en-US" sz="8000" dirty="0"/>
              <a:t>Ellen</a:t>
            </a:r>
            <a:endParaRPr lang="en-IE" sz="8000" dirty="0"/>
          </a:p>
          <a:p>
            <a:endParaRPr lang="en-IE" dirty="0"/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78" b="3878"/>
          <a:stretch>
            <a:fillRect/>
          </a:stretch>
        </p:blipFill>
        <p:spPr>
          <a:xfrm rot="5400000">
            <a:off x="5832475" y="338138"/>
            <a:ext cx="4873625" cy="6172200"/>
          </a:xfrm>
        </p:spPr>
      </p:pic>
    </p:spTree>
    <p:extLst>
      <p:ext uri="{BB962C8B-B14F-4D97-AF65-F5344CB8AC3E}">
        <p14:creationId xmlns:p14="http://schemas.microsoft.com/office/powerpoint/2010/main" xmlns="" val="3345650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021485" y="338138"/>
            <a:ext cx="4495604" cy="6172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6718" y="1415441"/>
            <a:ext cx="3945307" cy="4784943"/>
          </a:xfrm>
        </p:spPr>
        <p:txBody>
          <a:bodyPr/>
          <a:lstStyle/>
          <a:p>
            <a:r>
              <a:rPr lang="en-IE" sz="3200" dirty="0"/>
              <a:t>She said “My name is Niamh </a:t>
            </a:r>
            <a:r>
              <a:rPr lang="en-IE" sz="3200" dirty="0" err="1"/>
              <a:t>Cinn</a:t>
            </a:r>
            <a:r>
              <a:rPr lang="en-IE" sz="3200" dirty="0"/>
              <a:t> </a:t>
            </a:r>
            <a:r>
              <a:rPr lang="en-IE" sz="3200" dirty="0" err="1"/>
              <a:t>Óir</a:t>
            </a:r>
            <a:r>
              <a:rPr lang="en-IE" sz="3200" dirty="0"/>
              <a:t>, my father  is the king of </a:t>
            </a:r>
            <a:r>
              <a:rPr lang="en-IE" sz="3200" dirty="0" err="1"/>
              <a:t>Tír</a:t>
            </a:r>
            <a:r>
              <a:rPr lang="en-IE" sz="3200" dirty="0"/>
              <a:t> </a:t>
            </a:r>
            <a:r>
              <a:rPr lang="en-IE" sz="3200" dirty="0" err="1"/>
              <a:t>na</a:t>
            </a:r>
            <a:r>
              <a:rPr lang="en-IE" sz="3200" dirty="0"/>
              <a:t> </a:t>
            </a:r>
            <a:r>
              <a:rPr lang="en-IE" sz="3200" dirty="0" err="1"/>
              <a:t>nÓg</a:t>
            </a:r>
            <a:r>
              <a:rPr lang="en-IE" sz="3200" dirty="0"/>
              <a:t>. </a:t>
            </a:r>
          </a:p>
          <a:p>
            <a:r>
              <a:rPr lang="en-IE" sz="3200" dirty="0"/>
              <a:t>It is a magical land where no one  grows </a:t>
            </a:r>
            <a:r>
              <a:rPr lang="en-IE" sz="3200" dirty="0" err="1"/>
              <a:t>old.Oisín</a:t>
            </a:r>
            <a:r>
              <a:rPr lang="en-IE" sz="3200" dirty="0"/>
              <a:t> I want you to go there with me.”</a:t>
            </a:r>
          </a:p>
          <a:p>
            <a:endParaRPr lang="en-IE" dirty="0"/>
          </a:p>
          <a:p>
            <a:r>
              <a:rPr lang="en-IE" sz="2800" dirty="0" err="1"/>
              <a:t>Oisín</a:t>
            </a:r>
            <a:r>
              <a:rPr lang="en-IE" sz="2800" dirty="0"/>
              <a:t> Fleming</a:t>
            </a:r>
          </a:p>
        </p:txBody>
      </p:sp>
    </p:spTree>
    <p:extLst>
      <p:ext uri="{BB962C8B-B14F-4D97-AF65-F5344CB8AC3E}">
        <p14:creationId xmlns:p14="http://schemas.microsoft.com/office/powerpoint/2010/main" xmlns="" val="85767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021485" y="338138"/>
            <a:ext cx="4495604" cy="6172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365337"/>
            <a:ext cx="3932237" cy="4503651"/>
          </a:xfrm>
        </p:spPr>
        <p:txBody>
          <a:bodyPr/>
          <a:lstStyle/>
          <a:p>
            <a:r>
              <a:rPr lang="en-IE" dirty="0"/>
              <a:t> </a:t>
            </a:r>
          </a:p>
          <a:p>
            <a:r>
              <a:rPr lang="en-IE" sz="3200" dirty="0"/>
              <a:t>Niamh held out her hand and </a:t>
            </a:r>
            <a:r>
              <a:rPr lang="en-IE" sz="3200" dirty="0" err="1"/>
              <a:t>Oisín</a:t>
            </a:r>
            <a:r>
              <a:rPr lang="en-IE" sz="3200" dirty="0"/>
              <a:t> took it. </a:t>
            </a:r>
          </a:p>
          <a:p>
            <a:r>
              <a:rPr lang="en-IE" sz="3200" dirty="0"/>
              <a:t>He was sad to leave his father and friends, but he wanted to go to </a:t>
            </a:r>
            <a:r>
              <a:rPr lang="en-IE" sz="3200" dirty="0" err="1"/>
              <a:t>Tír</a:t>
            </a:r>
            <a:r>
              <a:rPr lang="en-IE" sz="3200" dirty="0"/>
              <a:t> </a:t>
            </a:r>
            <a:r>
              <a:rPr lang="en-IE" sz="3200" dirty="0" err="1"/>
              <a:t>na</a:t>
            </a:r>
            <a:r>
              <a:rPr lang="en-IE" sz="3200" dirty="0"/>
              <a:t> </a:t>
            </a:r>
            <a:r>
              <a:rPr lang="en-IE" sz="3200" dirty="0" err="1"/>
              <a:t>nÓg</a:t>
            </a:r>
            <a:r>
              <a:rPr lang="en-IE" sz="3200" dirty="0"/>
              <a:t>.</a:t>
            </a:r>
          </a:p>
          <a:p>
            <a:endParaRPr lang="en-IE" sz="3200" dirty="0"/>
          </a:p>
          <a:p>
            <a:r>
              <a:rPr lang="en-IE" sz="3200" dirty="0" err="1"/>
              <a:t>Rhiann</a:t>
            </a:r>
            <a:endParaRPr lang="en-IE" sz="3200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xmlns="" val="2788836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021485" y="338138"/>
            <a:ext cx="4495604" cy="6172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406" y="1064712"/>
            <a:ext cx="4095620" cy="4804276"/>
          </a:xfrm>
        </p:spPr>
        <p:txBody>
          <a:bodyPr>
            <a:normAutofit lnSpcReduction="10000"/>
          </a:bodyPr>
          <a:lstStyle/>
          <a:p>
            <a:r>
              <a:rPr lang="en-IE" sz="3600" dirty="0"/>
              <a:t>0isín got up on the fine white horse with Niamh.</a:t>
            </a:r>
          </a:p>
          <a:p>
            <a:r>
              <a:rPr lang="en-IE" sz="3600" dirty="0"/>
              <a:t>They galloped across the silver seas into the magical land of </a:t>
            </a:r>
            <a:r>
              <a:rPr lang="en-IE" sz="3600" dirty="0" err="1"/>
              <a:t>Tír</a:t>
            </a:r>
            <a:r>
              <a:rPr lang="en-IE" sz="3600" dirty="0"/>
              <a:t> </a:t>
            </a:r>
            <a:r>
              <a:rPr lang="en-IE" sz="3600" dirty="0" err="1"/>
              <a:t>na</a:t>
            </a:r>
            <a:r>
              <a:rPr lang="en-IE" sz="3600" dirty="0"/>
              <a:t> </a:t>
            </a:r>
            <a:r>
              <a:rPr lang="en-IE" sz="3600" dirty="0" err="1"/>
              <a:t>nÓg</a:t>
            </a:r>
            <a:r>
              <a:rPr lang="en-IE" sz="3600" dirty="0"/>
              <a:t>.</a:t>
            </a:r>
          </a:p>
          <a:p>
            <a:endParaRPr lang="en-IE" sz="3600" dirty="0"/>
          </a:p>
          <a:p>
            <a:r>
              <a:rPr lang="en-IE" sz="3600" dirty="0"/>
              <a:t>Matthew</a:t>
            </a:r>
          </a:p>
        </p:txBody>
      </p:sp>
    </p:spTree>
    <p:extLst>
      <p:ext uri="{BB962C8B-B14F-4D97-AF65-F5344CB8AC3E}">
        <p14:creationId xmlns:p14="http://schemas.microsoft.com/office/powerpoint/2010/main" xmlns="" val="3939654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021485" y="338138"/>
            <a:ext cx="4495604" cy="6172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155510"/>
          </a:xfrm>
        </p:spPr>
        <p:txBody>
          <a:bodyPr>
            <a:normAutofit lnSpcReduction="10000"/>
          </a:bodyPr>
          <a:lstStyle/>
          <a:p>
            <a:r>
              <a:rPr lang="en-IE" sz="3200" dirty="0" err="1"/>
              <a:t>Oisín</a:t>
            </a:r>
            <a:r>
              <a:rPr lang="en-IE" sz="3200" dirty="0"/>
              <a:t> loved his new home in </a:t>
            </a:r>
            <a:r>
              <a:rPr lang="en-IE" sz="3200" dirty="0" err="1"/>
              <a:t>Tír</a:t>
            </a:r>
            <a:r>
              <a:rPr lang="en-IE" sz="3200" dirty="0"/>
              <a:t> </a:t>
            </a:r>
            <a:r>
              <a:rPr lang="en-IE" sz="3200" dirty="0" err="1"/>
              <a:t>na</a:t>
            </a:r>
            <a:r>
              <a:rPr lang="en-IE" sz="3200" dirty="0"/>
              <a:t> </a:t>
            </a:r>
            <a:r>
              <a:rPr lang="en-IE" sz="3200" dirty="0" err="1"/>
              <a:t>nÓg</a:t>
            </a:r>
            <a:r>
              <a:rPr lang="en-IE" sz="3200" dirty="0"/>
              <a:t>, a land where nobody ever grew old. </a:t>
            </a:r>
          </a:p>
          <a:p>
            <a:r>
              <a:rPr lang="en-IE" sz="3200" dirty="0"/>
              <a:t>But, as time went by, he began to miss Ireland.</a:t>
            </a:r>
          </a:p>
          <a:p>
            <a:endParaRPr lang="en-IE" sz="3200" dirty="0"/>
          </a:p>
          <a:p>
            <a:r>
              <a:rPr lang="en-IE" sz="3200" dirty="0"/>
              <a:t>Niamh</a:t>
            </a:r>
          </a:p>
        </p:txBody>
      </p:sp>
    </p:spTree>
    <p:extLst>
      <p:ext uri="{BB962C8B-B14F-4D97-AF65-F5344CB8AC3E}">
        <p14:creationId xmlns:p14="http://schemas.microsoft.com/office/powerpoint/2010/main" xmlns="" val="857971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608</Words>
  <Application>Microsoft Office PowerPoint</Application>
  <PresentationFormat>Custom</PresentationFormat>
  <Paragraphs>99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McCarthy</dc:creator>
  <cp:lastModifiedBy>John</cp:lastModifiedBy>
  <cp:revision>37</cp:revision>
  <dcterms:created xsi:type="dcterms:W3CDTF">2016-11-16T11:36:22Z</dcterms:created>
  <dcterms:modified xsi:type="dcterms:W3CDTF">2016-11-22T21:12:24Z</dcterms:modified>
</cp:coreProperties>
</file>