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2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4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0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93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994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9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70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7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1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8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9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1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5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8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2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2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1640F-DADB-7943-BDFE-742DD9A8D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My Indian Project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EB0DE-CA08-A74D-A943-84C6EEBE9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Completed by Lauren....</a:t>
            </a:r>
          </a:p>
        </p:txBody>
      </p:sp>
    </p:spTree>
    <p:extLst>
      <p:ext uri="{BB962C8B-B14F-4D97-AF65-F5344CB8AC3E}">
        <p14:creationId xmlns:p14="http://schemas.microsoft.com/office/powerpoint/2010/main" val="53201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F317-C1F4-5B4A-91FC-E2B34BB2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Famous Indian people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05145-C8EC-BF47-9008-8D33CE1D0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Mahatma </a:t>
            </a:r>
            <a:r>
              <a:rPr lang="en-GB" dirty="0" err="1"/>
              <a:t>Ghandi</a:t>
            </a:r>
            <a:r>
              <a:rPr lang="en-GB" dirty="0"/>
              <a:t> is a  famous Indian man who fought for independence in India. He went on 18 fasts in total and many marches to help fight for independence.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Mother Theresa  was a women who believed in God. At the age of 36 she got the call from god to go help the poor people of India. She devoted her</a:t>
            </a:r>
          </a:p>
          <a:p>
            <a:pPr marL="0" indent="0">
              <a:buNone/>
            </a:pPr>
            <a:r>
              <a:rPr lang="en-GB" dirty="0"/>
              <a:t>   entire life to the people of India. While she was suffering she tried her very       </a:t>
            </a:r>
          </a:p>
          <a:p>
            <a:pPr marL="0" indent="0">
              <a:buNone/>
            </a:pPr>
            <a:r>
              <a:rPr lang="en-GB" dirty="0"/>
              <a:t>   hardest to get food for them.</a:t>
            </a:r>
          </a:p>
        </p:txBody>
      </p:sp>
    </p:spTree>
    <p:extLst>
      <p:ext uri="{BB962C8B-B14F-4D97-AF65-F5344CB8AC3E}">
        <p14:creationId xmlns:p14="http://schemas.microsoft.com/office/powerpoint/2010/main" val="179508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EAA6-A0DE-CF41-97E0-5A1BA288A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866" y="435771"/>
            <a:ext cx="8610600" cy="1293028"/>
          </a:xfrm>
        </p:spPr>
        <p:txBody>
          <a:bodyPr/>
          <a:lstStyle/>
          <a:p>
            <a:r>
              <a:rPr lang="en-GB"/>
              <a:t>The Taj Mahal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02D5E-E8F5-2747-869B-226D12D2E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Taj Mahal is the most famous tourism spot in India. It is a </a:t>
            </a:r>
            <a:r>
              <a:rPr lang="en-GB" dirty="0" err="1"/>
              <a:t>a</a:t>
            </a:r>
            <a:r>
              <a:rPr lang="en-GB" dirty="0"/>
              <a:t> building that holds tombs which is called a mausoleum. It is located in the Indian city of Agra. It was built in the 15</a:t>
            </a:r>
            <a:r>
              <a:rPr lang="en-GB" baseline="30000" dirty="0"/>
              <a:t>th</a:t>
            </a:r>
            <a:r>
              <a:rPr lang="en-GB" dirty="0"/>
              <a:t> Century and the meaning behind Taj Mahal is ‘crown of palaces’</a:t>
            </a:r>
          </a:p>
          <a:p>
            <a:r>
              <a:rPr lang="en-GB" dirty="0"/>
              <a:t>Many scientists worry that the Taj Mahal may be sinking slowly into the Yamuna River.</a:t>
            </a:r>
          </a:p>
          <a:p>
            <a:r>
              <a:rPr lang="en-GB" dirty="0"/>
              <a:t>Nearly 6.9 million people have visited the Taj Mahal in the years of 2018-19</a:t>
            </a:r>
          </a:p>
        </p:txBody>
      </p:sp>
    </p:spTree>
    <p:extLst>
      <p:ext uri="{BB962C8B-B14F-4D97-AF65-F5344CB8AC3E}">
        <p14:creationId xmlns:p14="http://schemas.microsoft.com/office/powerpoint/2010/main" val="83357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CB4F-BF5C-4E44-AF8A-8C5B68CF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Facts on India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77DCA-1565-4E43-B579-FDD7B0840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India’s population is over 1.2 billion people.</a:t>
            </a:r>
          </a:p>
          <a:p>
            <a:r>
              <a:rPr lang="en-GB" dirty="0"/>
              <a:t>The capital city is New Delhi.</a:t>
            </a:r>
          </a:p>
          <a:p>
            <a:r>
              <a:rPr lang="en-GB" dirty="0"/>
              <a:t>The national symbol is the Endangered  Bengal Tiger.</a:t>
            </a:r>
          </a:p>
          <a:p>
            <a:r>
              <a:rPr lang="en-GB" dirty="0"/>
              <a:t>More than 80% of people are Hindu.</a:t>
            </a:r>
          </a:p>
          <a:p>
            <a:r>
              <a:rPr lang="en-GB" dirty="0"/>
              <a:t>India is a very spiritual country.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0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BB71F-2387-F641-B5DF-811CD58EC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Food in India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E858-C21E-6744-B103-FB323AE6D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India is well known for its spices. </a:t>
            </a:r>
          </a:p>
          <a:p>
            <a:r>
              <a:rPr lang="en-GB" dirty="0"/>
              <a:t>A very traditional food dish in India is (roti)a whole wheat flat bread and (Dahl)a lentil based stew Indians have this whether it’s for breakfast, lunch and dinner.</a:t>
            </a:r>
          </a:p>
          <a:p>
            <a:r>
              <a:rPr lang="en-GB" dirty="0"/>
              <a:t>Indian people drink a lot of chai (what we call tea)</a:t>
            </a:r>
          </a:p>
          <a:p>
            <a:r>
              <a:rPr lang="en-GB" dirty="0"/>
              <a:t>Another popular drink is ‘Lassi’. A lassi is a mixture of yoghurt, water, spices and fruit.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1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70D7-3718-4843-BBC6-8EEEA582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Hope you enjoyed 😁😁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D81E89-A52B-47B1-A2AA-FC7362733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599" y="1825784"/>
            <a:ext cx="6071961" cy="45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618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314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My Indian Project</vt:lpstr>
      <vt:lpstr>Famous Indian people</vt:lpstr>
      <vt:lpstr>The Taj Mahal</vt:lpstr>
      <vt:lpstr>Facts on India </vt:lpstr>
      <vt:lpstr>Food in India </vt:lpstr>
      <vt:lpstr>Hope you enjoyed 😁😁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Indian Project</dc:title>
  <dc:creator>lmccoy929@gmail.com</dc:creator>
  <cp:lastModifiedBy>Sally O Neill</cp:lastModifiedBy>
  <cp:revision>5</cp:revision>
  <dcterms:created xsi:type="dcterms:W3CDTF">2020-04-26T22:13:03Z</dcterms:created>
  <dcterms:modified xsi:type="dcterms:W3CDTF">2020-05-05T14:53:54Z</dcterms:modified>
</cp:coreProperties>
</file>